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94" r:id="rId1"/>
    <p:sldMasterId id="2147485576" r:id="rId2"/>
    <p:sldMasterId id="2147485588" r:id="rId3"/>
    <p:sldMasterId id="2147489065" r:id="rId4"/>
    <p:sldMasterId id="2147489209" r:id="rId5"/>
    <p:sldMasterId id="2147489221" r:id="rId6"/>
    <p:sldMasterId id="2147489535" r:id="rId7"/>
    <p:sldMasterId id="2147489548" r:id="rId8"/>
    <p:sldMasterId id="2147489560" r:id="rId9"/>
  </p:sldMasterIdLst>
  <p:notesMasterIdLst>
    <p:notesMasterId r:id="rId27"/>
  </p:notesMasterIdLst>
  <p:sldIdLst>
    <p:sldId id="341" r:id="rId10"/>
    <p:sldId id="343" r:id="rId11"/>
    <p:sldId id="344" r:id="rId12"/>
    <p:sldId id="346" r:id="rId13"/>
    <p:sldId id="338" r:id="rId14"/>
    <p:sldId id="337" r:id="rId15"/>
    <p:sldId id="313" r:id="rId16"/>
    <p:sldId id="314" r:id="rId17"/>
    <p:sldId id="315" r:id="rId18"/>
    <p:sldId id="317" r:id="rId19"/>
    <p:sldId id="318" r:id="rId20"/>
    <p:sldId id="319" r:id="rId21"/>
    <p:sldId id="339" r:id="rId22"/>
    <p:sldId id="320" r:id="rId23"/>
    <p:sldId id="321" r:id="rId24"/>
    <p:sldId id="340" r:id="rId25"/>
    <p:sldId id="342" r:id="rId26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ook Antiqua" panose="02040602050305030304" pitchFamily="18" charset="0"/>
      <p:regular r:id="rId38"/>
      <p:bold r:id="rId39"/>
      <p:italic r:id="rId40"/>
      <p:boldItalic r:id="rId41"/>
    </p:embeddedFont>
    <p:embeddedFont>
      <p:font typeface="Wingdings 2" panose="05020102010507070707" pitchFamily="18" charset="2"/>
      <p:regular r:id="rId42"/>
    </p:embeddedFont>
    <p:embeddedFont>
      <p:font typeface="NikoshBAN" panose="02000000000000000000" pitchFamily="2" charset="0"/>
      <p:regular r:id="rId43"/>
    </p:embeddedFont>
    <p:embeddedFont>
      <p:font typeface="SutonnyMJ" pitchFamily="2" charset="0"/>
      <p:regular r:id="rId44"/>
      <p:bold r:id="rId45"/>
      <p:italic r:id="rId46"/>
      <p:boldItalic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SimSun" panose="02010600030101010101" pitchFamily="2" charset="-122"/>
      <p:regular r:id="rId5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4E962A"/>
    <a:srgbClr val="000000"/>
    <a:srgbClr val="CC0066"/>
    <a:srgbClr val="993366"/>
    <a:srgbClr val="00FFFF"/>
    <a:srgbClr val="66FF33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>
      <p:cViewPr varScale="1">
        <p:scale>
          <a:sx n="71" d="100"/>
          <a:sy n="71" d="100"/>
        </p:scale>
        <p:origin x="136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2.fntdata"/><Relationship Id="rId21" Type="http://schemas.openxmlformats.org/officeDocument/2006/relationships/slide" Target="slides/slide12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407C79-4F62-48A8-94D0-433C2B38A0C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161C3B-CF2D-4376-AC92-38BAEB6D7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01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bn-BD" altLang="en-US" smtClean="0">
                <a:ea typeface="Vrinda"/>
              </a:rPr>
              <a:t>দলীয়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27CC91FF-2B75-4147-88A5-E343979140EC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n-BD" altLang="en-US" smtClean="0">
                <a:ea typeface="Vrinda"/>
              </a:rPr>
              <a:t>জোড়ায়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81821B69-0FD9-488B-A52A-BC386EC379F6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12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fld id="{60706B77-B8E8-4379-BB57-7F0522E87C93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9679-F0B3-4D78-BE07-7F14B12FC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520644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4C63-EEE4-4FBA-B624-828A4EFBC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127086"/>
      </p:ext>
    </p:extLst>
  </p:cSld>
  <p:clrMapOvr>
    <a:masterClrMapping/>
  </p:clrMapOvr>
  <p:transition spd="slow" advClick="0" advTm="0"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157"/>
            <a:ext cx="3086100" cy="663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157"/>
            <a:ext cx="9105900" cy="663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D449-B292-4D5A-8395-16C19A5A01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5F0E-BEBE-4F63-989C-E098BE1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9855"/>
      </p:ext>
    </p:extLst>
  </p:cSld>
  <p:clrMapOvr>
    <a:masterClrMapping/>
  </p:clrMapOvr>
  <p:transition spd="slow" advClick="0" advTm="0">
    <p:blinds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D681-4074-4A60-BD8F-02694611B84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8D88-0971-4B72-9B6B-ABE22AFF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78957"/>
      </p:ext>
    </p:extLst>
  </p:cSld>
  <p:clrMapOvr>
    <a:masterClrMapping/>
  </p:clrMapOvr>
  <p:transition spd="slow" advClick="0" advTm="0">
    <p:blinds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3A1-4E60-4298-A238-52F911500AA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FF90-6FEC-4E72-AA0D-BCF07B58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0432"/>
      </p:ext>
    </p:extLst>
  </p:cSld>
  <p:clrMapOvr>
    <a:masterClrMapping/>
  </p:clrMapOvr>
  <p:transition spd="slow" advClick="0" advTm="0">
    <p:blinds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420B-985E-48A4-8BA3-69FB8D12897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6E3E-F023-4B4D-8844-169DC556C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7727"/>
      </p:ext>
    </p:extLst>
  </p:cSld>
  <p:clrMapOvr>
    <a:masterClrMapping/>
  </p:clrMapOvr>
  <p:transition spd="slow" advClick="0" advTm="0">
    <p:blinds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FEC-5FFB-45FF-B84E-A754D554006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051A-5887-4A85-B260-8D1E2307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80558"/>
      </p:ext>
    </p:extLst>
  </p:cSld>
  <p:clrMapOvr>
    <a:masterClrMapping/>
  </p:clrMapOvr>
  <p:transition spd="slow" advClick="0" advTm="0">
    <p:blinds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FBDE-1B58-40BE-8A74-CA104AA4887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47A-E425-4F7B-8D14-74B39A32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478"/>
      </p:ext>
    </p:extLst>
  </p:cSld>
  <p:clrMapOvr>
    <a:masterClrMapping/>
  </p:clrMapOvr>
  <p:transition spd="slow" advClick="0" advTm="0">
    <p:blinds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8108-592A-46FB-B8D1-A90BA231375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955-51BE-4633-9504-FCB25BA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41085"/>
      </p:ext>
    </p:extLst>
  </p:cSld>
  <p:clrMapOvr>
    <a:masterClrMapping/>
  </p:clrMapOvr>
  <p:transition spd="slow" advClick="0" advTm="0">
    <p:blinds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BF80-EFBC-425D-9CE9-826E87D8608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739-7D0B-4103-BE13-0412DE7F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7900"/>
      </p:ext>
    </p:extLst>
  </p:cSld>
  <p:clrMapOvr>
    <a:masterClrMapping/>
  </p:clrMapOvr>
  <p:transition spd="slow" advClick="0" advTm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712E-9822-4149-9782-8B66AFF51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6822"/>
      </p:ext>
    </p:extLst>
  </p:cSld>
  <p:clrMapOvr>
    <a:masterClrMapping/>
  </p:clrMapOvr>
  <p:transition spd="slow" advClick="0" advTm="0">
    <p:blinds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E498-6BEF-49C1-952B-6890121349B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870-E5C4-4AB3-A7EC-DD82B3B4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11312"/>
      </p:ext>
    </p:extLst>
  </p:cSld>
  <p:clrMapOvr>
    <a:masterClrMapping/>
  </p:clrMapOvr>
  <p:transition spd="slow" advClick="0" advTm="0">
    <p:blinds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F00B-7572-4A2C-8F05-492F01AF651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2086-FD70-4C25-938E-37A079DB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2743"/>
      </p:ext>
    </p:extLst>
  </p:cSld>
  <p:clrMapOvr>
    <a:masterClrMapping/>
  </p:clrMapOvr>
  <p:transition spd="slow" advClick="0" advTm="0">
    <p:blinds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1C2-0989-40CC-B4C5-98F2C903D7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27B3-6B3F-4D54-A331-883A26EF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2103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C3BB3-5E3B-4569-93B3-DB35A76E90B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FD7A-BC7B-4944-8408-D6824589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4532"/>
      </p:ext>
    </p:extLst>
  </p:cSld>
  <p:clrMapOvr>
    <a:masterClrMapping/>
  </p:clrMapOvr>
  <p:transition spd="slow" advClick="0" advTm="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4A481-08B6-4BE6-A041-2FD4E17695F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B26E-6B39-4920-9601-1CB163731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7105"/>
      </p:ext>
    </p:extLst>
  </p:cSld>
  <p:clrMapOvr>
    <a:masterClrMapping/>
  </p:clrMapOvr>
  <p:transition spd="slow" advClick="0" advTm="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F443-5B70-4DD4-B837-A437FFECD41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A7E74-48F8-4C04-BCB5-11FF6FCC0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22254"/>
      </p:ext>
    </p:extLst>
  </p:cSld>
  <p:clrMapOvr>
    <a:masterClrMapping/>
  </p:clrMapOvr>
  <p:transition spd="slow" advClick="0" advTm="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7251-6856-48C1-ADCA-8641CC19D0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8B80-0A2D-437A-A210-366943CFD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2249"/>
      </p:ext>
    </p:extLst>
  </p:cSld>
  <p:clrMapOvr>
    <a:masterClrMapping/>
  </p:clrMapOvr>
  <p:transition spd="slow" advClick="0" advTm="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AF38-AE65-472F-9A36-D83B546E9FE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0763C-3A92-4739-B303-FE3C12E49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7716"/>
      </p:ext>
    </p:extLst>
  </p:cSld>
  <p:clrMapOvr>
    <a:masterClrMapping/>
  </p:clrMapOvr>
  <p:transition spd="slow" advClick="0" advTm="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FF3B-51E4-4EBF-BF2C-5F84511F005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F7645-5ED1-4F89-A227-F4C1E0945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4361"/>
      </p:ext>
    </p:extLst>
  </p:cSld>
  <p:clrMapOvr>
    <a:masterClrMapping/>
  </p:clrMapOvr>
  <p:transition spd="slow" advClick="0" advTm="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E2D55-D80A-4539-9114-E214ACDAA24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F111-C4FB-439E-BA9D-9ABA77070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1620"/>
      </p:ext>
    </p:extLst>
  </p:cSld>
  <p:clrMapOvr>
    <a:masterClrMapping/>
  </p:clrMapOvr>
  <p:transition spd="slow" advClick="0" advTm="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8BE5-7F69-4EBA-BFFC-D2E5E5095F6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ABD3-41ED-4497-A41E-4A1B23770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49792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7B4-99B5-42F9-A6E8-2831EF76C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57316"/>
      </p:ext>
    </p:extLst>
  </p:cSld>
  <p:clrMapOvr>
    <a:masterClrMapping/>
  </p:clrMapOvr>
  <p:transition spd="slow" advClick="0" advTm="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09AE-9D86-44F3-BEF4-80DA6AF47D6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2D81-F29B-45C9-8E03-150873DD0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38971"/>
      </p:ext>
    </p:extLst>
  </p:cSld>
  <p:clrMapOvr>
    <a:masterClrMapping/>
  </p:clrMapOvr>
  <p:transition spd="slow" advClick="0" advTm="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F99F-08E8-4D55-8656-63D9D177F0C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18F9-638F-4A61-977C-B9DF99406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94914"/>
      </p:ext>
    </p:extLst>
  </p:cSld>
  <p:clrMapOvr>
    <a:masterClrMapping/>
  </p:clrMapOvr>
  <p:transition spd="slow" advClick="0" advTm="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25C0-2808-4E19-8380-9EA5B8C473E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D83C-77A6-449C-B9A8-060FD1663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6175"/>
      </p:ext>
    </p:extLst>
  </p:cSld>
  <p:clrMapOvr>
    <a:masterClrMapping/>
  </p:clrMapOvr>
  <p:transition spd="slow" advClick="0" advTm="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0345-B4F4-4FCC-9E53-4594A9429CF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15B1-A454-4FC4-9ED3-7D9C117E9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9899"/>
      </p:ext>
    </p:extLst>
  </p:cSld>
  <p:clrMapOvr>
    <a:masterClrMapping/>
  </p:clrMapOvr>
  <p:transition spd="slow" advClick="0" advTm="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88CC5-EFFD-4CEB-8271-FB3726EE8B0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C3D-D477-46DB-902A-1D938A86B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23950"/>
      </p:ext>
    </p:extLst>
  </p:cSld>
  <p:clrMapOvr>
    <a:masterClrMapping/>
  </p:clrMapOvr>
  <p:transition spd="slow" advClick="0" advTm="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17DB5-CB3D-48C2-867D-CC1D8113335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842B-BB44-41F7-8965-730C789D3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853"/>
      </p:ext>
    </p:extLst>
  </p:cSld>
  <p:clrMapOvr>
    <a:masterClrMapping/>
  </p:clrMapOvr>
  <p:transition spd="slow" advClick="0" advTm="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79DE-084D-41B6-907A-E26A73774D4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F969F-BFB0-45DA-A1DE-A5A63D8D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46857"/>
      </p:ext>
    </p:extLst>
  </p:cSld>
  <p:clrMapOvr>
    <a:masterClrMapping/>
  </p:clrMapOvr>
  <p:transition spd="slow" advClick="0" advTm="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7E0A-78F8-4CE3-AE97-47DF839B433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9284A-527C-4FEB-B587-477724B4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22510"/>
      </p:ext>
    </p:extLst>
  </p:cSld>
  <p:clrMapOvr>
    <a:masterClrMapping/>
  </p:clrMapOvr>
  <p:transition spd="slow" advClick="0" advTm="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1504-0AFD-4D72-9579-5978E80CFD9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9E93-384E-419D-9A4F-CF3D12B1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49843"/>
      </p:ext>
    </p:extLst>
  </p:cSld>
  <p:clrMapOvr>
    <a:masterClrMapping/>
  </p:clrMapOvr>
  <p:transition spd="slow" advClick="0" advTm="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29EFD-2EA7-4612-85B4-FC1695B684B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9FC2-1A95-4543-ACB1-CDADB34A1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6313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8B22-40FF-46BE-868F-6F715062D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733488"/>
      </p:ext>
    </p:extLst>
  </p:cSld>
  <p:clrMapOvr>
    <a:masterClrMapping/>
  </p:clrMapOvr>
  <p:transition spd="slow" advClick="0" advTm="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DE38-689C-4BF0-810B-06FADBD8FD8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B7C88-F1DB-4939-A540-E68F154DD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8004"/>
      </p:ext>
    </p:extLst>
  </p:cSld>
  <p:clrMapOvr>
    <a:masterClrMapping/>
  </p:clrMapOvr>
  <p:transition spd="slow" advClick="0" advTm="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2B3B-A848-4CF7-8188-63AD14FE021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CF57-8F02-449C-AC40-DE8461FD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73705"/>
      </p:ext>
    </p:extLst>
  </p:cSld>
  <p:clrMapOvr>
    <a:masterClrMapping/>
  </p:clrMapOvr>
  <p:transition spd="slow" advClick="0" advTm="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A63C-342B-4AB2-8A59-6AD5C36380C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1191-0A67-43FD-8713-70A971D5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12771"/>
      </p:ext>
    </p:extLst>
  </p:cSld>
  <p:clrMapOvr>
    <a:masterClrMapping/>
  </p:clrMapOvr>
  <p:transition spd="slow" advClick="0" advTm="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A0FE-2461-4B06-A14B-FCEC0E7E88F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EAA7-FAFC-45A0-811D-51FBA5BFB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45211"/>
      </p:ext>
    </p:extLst>
  </p:cSld>
  <p:clrMapOvr>
    <a:masterClrMapping/>
  </p:clrMapOvr>
  <p:transition spd="slow" advClick="0" advTm="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2EF6-3623-4EFA-9E58-9B3943A01CCF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ECD52-4C8F-409C-A545-8B0F0E177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20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C213-3B41-4645-9109-CBF3AF68FF98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498F9-1A76-422F-9D03-6C01CBBAA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5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E8A-BE22-4043-AE6E-D08016C5FB29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7E9E9-6806-47DE-82FA-D87993F21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2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0AC81-C247-40E5-9B83-D4432405D9B7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4C4DC-7B86-4B3B-8259-F99E78DB6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61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D9E4-8E75-49C7-839C-9E6C47AE3985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EB50-CF33-4F58-A144-072B0F6AA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6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BA1D-BB44-49BB-BE05-1C001779E5CA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8682-ABC7-4EE6-A380-9986588EA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1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B4B9-7D18-4346-8D1D-09CD5C56A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862184"/>
      </p:ext>
    </p:extLst>
  </p:cSld>
  <p:clrMapOvr>
    <a:masterClrMapping/>
  </p:clrMapOvr>
  <p:transition spd="slow" advClick="0" advTm="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01F6-CEA8-4491-A72E-DFD659421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2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093A-A09D-49E1-AC55-B1C6D8A3B706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C985-0688-4AAC-8B05-D4D2ACE18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4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3616-6251-491B-BF96-1715BDF6C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51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05F5-89DA-49A1-B5E0-00FF99B0C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7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DEA8-775F-4FA0-A5FE-FEBC9AF672CD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54852-5E51-4C90-8D8D-0A57AAC1E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82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38DC-E168-480D-ABE5-03BE21CFD2CB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E331-770C-476C-BA59-99FDFCB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71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4EAA8-3E37-4025-9EC2-0B0016228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0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52DD-C9F4-4B76-BA6E-1E702C0D4B28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813FA-9749-43E3-8385-C14A552C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83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FC6D-DEB0-47E8-8A76-4D6F3972EF4A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08C2-1592-481B-B90D-2289A48B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3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1826-4B3D-45DA-9F9E-D49A16EBF953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AA29-A5E4-421E-8D45-379307447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B02D-1216-4A4B-8C8D-79C91F96A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003140"/>
      </p:ext>
    </p:extLst>
  </p:cSld>
  <p:clrMapOvr>
    <a:masterClrMapping/>
  </p:clrMapOvr>
  <p:transition spd="slow" advClick="0" advTm="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1109-A658-4712-BD2D-14594674C0AE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45306-E5C0-4B67-982E-719CDDF0A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19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77D3368-68C8-4B0E-AAD0-5E0B10BDB17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02113473-A58D-45A3-B477-D9BCE525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242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3C9E02D-11B0-4127-B5A3-AF346A70CC9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6E54346-3B94-4764-9E76-44BF9944A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727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290D2A3-878E-4FDF-8DCA-6D78F2AA091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18E4249-7D9B-460C-BF4C-C756D195C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214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6A12D10-A6AA-4991-B309-1C76A0C0EB7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C8F57FA-F2A1-49B5-BAD6-2338594D2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24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E1ED3E7-351B-4224-BA76-8894777DFF7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03B2FA8-57E6-411E-AE2B-818D7E841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8951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2EF5A31-5D7B-44D9-9DD9-508E44D4D8B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840BFB97-DFD9-4EC2-B525-4961C1C4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85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2028B49-66CA-4E11-8F0B-879E23E40FE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EBA0F41-EEA0-4F1C-8C89-88BF026F1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4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5CB7181-03CC-447D-8DB3-B0D15270DE5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08EBC777-E3A8-4B94-BE3E-7604AB776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548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61246A9-C1E0-436C-A116-8FA72DF7F54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7E269D0-4939-4E89-802E-436E4BAFB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680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C5F9-9C2C-4FDC-B488-F4F1CB6D9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64954"/>
      </p:ext>
    </p:extLst>
  </p:cSld>
  <p:clrMapOvr>
    <a:masterClrMapping/>
  </p:clrMapOvr>
  <p:transition spd="slow" advClick="0" advTm="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66BA182-D528-48D4-96BD-7FA8C845614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1D0BB0D-8277-4F19-95D9-D7E60A73E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7867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B9B9DB9-BA5A-4C36-937E-07076A458EF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32314AD-321C-4B71-870E-D72982B67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2216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8A1C-B111-4058-8006-42056C3D492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416D2-FFBF-4BC4-9160-4D5701EFD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5E61E-26A4-4C82-AEE9-4057E75BBE0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99261-9575-4595-B970-19ACA0636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2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69729-CA0D-443A-9553-D6A4EC9194A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3720-95CE-4BE0-A8F6-74ECE7E9B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7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26D8A-2BD4-41D6-BF48-8039476785B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8CDC5-E5BB-4A2B-93DE-3EF8EF2E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21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0426-B920-4C79-92E9-F1BFD2A2079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89AD-A3B1-457A-8219-2DB5D0B9E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0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5949-611A-4E8E-85A5-3F468CA820E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B150-EF50-4102-8679-7F562F5EB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20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A104-9736-4AAD-8546-46750D7A74C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259A-56ED-453A-B85C-5095A7063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1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1E9A0-F9B8-4AC8-A83D-3CA02A466BF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7024-2812-48D4-BEF2-A0DDAE3EF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8910-A469-4AB5-B706-190C0E68B6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424516"/>
      </p:ext>
    </p:extLst>
  </p:cSld>
  <p:clrMapOvr>
    <a:masterClrMapping/>
  </p:clrMapOvr>
  <p:transition spd="slow" advClick="0" advTm="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07BC5-040D-48D6-848A-F38069E6521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CC19F-0242-4F73-A5D9-74C72EF98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87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5316-33D9-4C1D-9E04-3ADF3EA0923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8E84-53DA-48DC-8AEF-7F998878C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7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E2647-0B82-4DB3-B379-746E88BF281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269D-0AEF-4254-AAE8-8BA2E571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5B4E-E61C-4C98-B706-B50432E2133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4AE1-13B6-4199-B721-B6E51C38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60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90C2-BD19-4D70-AAA1-BF0BF82E94A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DA8CA-E3DD-4F42-B5E4-E7018DD3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9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C79D-9F27-456B-9D17-D5F6C853293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B7A6-2541-4B30-B99D-01EA9742D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21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9667-5DCC-4751-A774-FBC876D6612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76CC-F52D-41F0-832D-616068819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6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FF96-CBF3-43B2-8E6B-3826920BB0A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55581-D0CF-4D1F-9650-33CD0A48E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1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70EEE-76A4-4F5E-B466-132330552FD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2A94-326D-4682-B73E-FC505EB25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0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31CB298-A75F-4081-9525-28FAFC107DF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0224756-DBB8-46B6-B6DB-EA4B483CD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300597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74C72-205C-4C6F-8074-998AE446F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14379"/>
      </p:ext>
    </p:extLst>
  </p:cSld>
  <p:clrMapOvr>
    <a:masterClrMapping/>
  </p:clrMapOvr>
  <p:transition spd="slow" advClick="0" advTm="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E4A06A6-8D2D-4314-843C-A222B7849FD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2657BE1B-BB17-4841-9151-CC67D1321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197176"/>
      </p:ext>
    </p:extLst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C8AE46B-C58F-4266-ABE5-8AF2C20BB08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E6B144AB-ED89-484E-BA26-06B1B4407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948868"/>
      </p:ext>
    </p:extLst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C3E89B3-750F-4013-BCD6-9F9ADBD8BA6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E343868F-77DD-4FF1-9B63-DE8C936C5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60771"/>
      </p:ext>
    </p:extLst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EEEF02D-EFE5-44B2-9137-4D40C14C437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A3492FD6-0175-4BB3-B7ED-DA24D0421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554259"/>
      </p:ext>
    </p:extLst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E405BC6-49DF-4219-A152-19D9EB8F252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48580352-4C42-4E4C-802C-61FFBA043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36367"/>
      </p:ext>
    </p:extLst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D5C5389-10E4-4541-A425-D0C6D555D03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756A8B7-69D0-4190-BF52-49B88C9E7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366626"/>
      </p:ext>
    </p:extLst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90ECB43-5EE7-48C7-A289-30A52416C64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5DFC219-7767-4645-AC3C-8DF0147DF9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13974"/>
      </p:ext>
    </p:extLst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25F9CC6-E413-4E0A-AA20-580E4521898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6B50F326-E2D5-47A8-84CF-601D14702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647961"/>
      </p:ext>
    </p:extLst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3D9840E9-DEF9-4747-BD36-F6E861157A7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C2FD2AD-249B-4D89-A409-E1C568E94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18833"/>
      </p:ext>
    </p:extLst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CDB5A5A-9BDE-4C9A-9FFF-0DB7B293701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1B3DE188-4823-410E-B573-70563230F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24403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B3777-6D72-440B-9C7C-4D39AA87D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435393"/>
      </p:ext>
    </p:extLst>
  </p:cSld>
  <p:clrMapOvr>
    <a:masterClrMapping/>
  </p:clrMapOvr>
  <p:transition spd="slow" advClick="0" advTm="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EA89-37A8-497F-85B9-FB313E5B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43095"/>
      </p:ext>
    </p:extLst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2" indent="0">
              <a:buNone/>
              <a:defRPr sz="2400"/>
            </a:lvl3pPr>
            <a:lvl4pPr marL="1371392" indent="0">
              <a:buNone/>
              <a:defRPr sz="2000"/>
            </a:lvl4pPr>
            <a:lvl5pPr marL="1828524" indent="0">
              <a:buNone/>
              <a:defRPr sz="2000"/>
            </a:lvl5pPr>
            <a:lvl6pPr marL="2285655" indent="0">
              <a:buNone/>
              <a:defRPr sz="2000"/>
            </a:lvl6pPr>
            <a:lvl7pPr marL="2742785" indent="0">
              <a:buNone/>
              <a:defRPr sz="2000"/>
            </a:lvl7pPr>
            <a:lvl8pPr marL="3199916" indent="0">
              <a:buNone/>
              <a:defRPr sz="2000"/>
            </a:lvl8pPr>
            <a:lvl9pPr marL="36570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88BFCB-D124-4E69-A59B-34BCF01B3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35" r:id="rId1"/>
    <p:sldLayoutId id="2147489436" r:id="rId2"/>
    <p:sldLayoutId id="2147489437" r:id="rId3"/>
    <p:sldLayoutId id="2147489438" r:id="rId4"/>
    <p:sldLayoutId id="2147489439" r:id="rId5"/>
    <p:sldLayoutId id="2147489440" r:id="rId6"/>
    <p:sldLayoutId id="2147489441" r:id="rId7"/>
    <p:sldLayoutId id="2147489442" r:id="rId8"/>
    <p:sldLayoutId id="2147489443" r:id="rId9"/>
    <p:sldLayoutId id="2147489444" r:id="rId10"/>
    <p:sldLayoutId id="2147489445" r:id="rId11"/>
  </p:sldLayoutIdLst>
  <p:transition spd="slow" advClick="0" advTm="0">
    <p:blinds dir="vert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D32C5C-B173-4352-A610-ADC1D0A69FC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CC229BD-9F5F-47E7-8258-2390CE7BF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46" r:id="rId1"/>
    <p:sldLayoutId id="2147489447" r:id="rId2"/>
    <p:sldLayoutId id="2147489448" r:id="rId3"/>
    <p:sldLayoutId id="2147489449" r:id="rId4"/>
    <p:sldLayoutId id="2147489450" r:id="rId5"/>
    <p:sldLayoutId id="2147489451" r:id="rId6"/>
    <p:sldLayoutId id="2147489452" r:id="rId7"/>
    <p:sldLayoutId id="2147489453" r:id="rId8"/>
    <p:sldLayoutId id="2147489454" r:id="rId9"/>
    <p:sldLayoutId id="2147489455" r:id="rId10"/>
    <p:sldLayoutId id="2147489456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740499-FF6B-4A11-B6EB-ADF21823FDD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90C4132-97DF-4A30-BB5D-611207464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57" r:id="rId1"/>
    <p:sldLayoutId id="2147489458" r:id="rId2"/>
    <p:sldLayoutId id="2147489459" r:id="rId3"/>
    <p:sldLayoutId id="2147489460" r:id="rId4"/>
    <p:sldLayoutId id="2147489461" r:id="rId5"/>
    <p:sldLayoutId id="2147489462" r:id="rId6"/>
    <p:sldLayoutId id="2147489463" r:id="rId7"/>
    <p:sldLayoutId id="2147489464" r:id="rId8"/>
    <p:sldLayoutId id="2147489465" r:id="rId9"/>
    <p:sldLayoutId id="2147489466" r:id="rId10"/>
    <p:sldLayoutId id="2147489467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9:46:55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59F4D86-9EAB-4A2E-B970-8BD2D1B38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98" r:id="rId1"/>
    <p:sldLayoutId id="2147489499" r:id="rId2"/>
    <p:sldLayoutId id="2147489500" r:id="rId3"/>
    <p:sldLayoutId id="2147489501" r:id="rId4"/>
    <p:sldLayoutId id="2147489502" r:id="rId5"/>
    <p:sldLayoutId id="2147489503" r:id="rId6"/>
    <p:sldLayoutId id="2147489479" r:id="rId7"/>
    <p:sldLayoutId id="2147489504" r:id="rId8"/>
    <p:sldLayoutId id="2147489480" r:id="rId9"/>
    <p:sldLayoutId id="2147489481" r:id="rId10"/>
    <p:sldLayoutId id="2147489505" r:id="rId11"/>
    <p:sldLayoutId id="2147489506" r:id="rId12"/>
    <p:sldLayoutId id="2147489482" r:id="rId13"/>
    <p:sldLayoutId id="2147489507" r:id="rId14"/>
    <p:sldLayoutId id="2147489508" r:id="rId15"/>
    <p:sldLayoutId id="2147489509" r:id="rId16"/>
    <p:sldLayoutId id="2147489510" r:id="rId17"/>
  </p:sldLayoutIdLst>
  <p:hf sldNum="0"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5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FB675C5B-CEA6-4E6D-B273-55EA7470ABF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19C1D3E8-0818-4A26-A719-40F78BF9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11" r:id="rId1"/>
    <p:sldLayoutId id="2147489512" r:id="rId2"/>
    <p:sldLayoutId id="2147489513" r:id="rId3"/>
    <p:sldLayoutId id="2147489514" r:id="rId4"/>
    <p:sldLayoutId id="2147489515" r:id="rId5"/>
    <p:sldLayoutId id="2147489516" r:id="rId6"/>
    <p:sldLayoutId id="2147489517" r:id="rId7"/>
    <p:sldLayoutId id="2147489518" r:id="rId8"/>
    <p:sldLayoutId id="2147489519" r:id="rId9"/>
    <p:sldLayoutId id="2147489520" r:id="rId10"/>
    <p:sldLayoutId id="214748952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C1483A8-6E43-468C-B2C4-11CA2F5E30E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9F8472A-9465-4B43-A2E9-01163C9B3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22" r:id="rId1"/>
    <p:sldLayoutId id="2147489523" r:id="rId2"/>
    <p:sldLayoutId id="2147489524" r:id="rId3"/>
    <p:sldLayoutId id="2147489525" r:id="rId4"/>
    <p:sldLayoutId id="2147489526" r:id="rId5"/>
    <p:sldLayoutId id="2147489527" r:id="rId6"/>
    <p:sldLayoutId id="2147489483" r:id="rId7"/>
    <p:sldLayoutId id="2147489528" r:id="rId8"/>
    <p:sldLayoutId id="2147489484" r:id="rId9"/>
    <p:sldLayoutId id="2147489485" r:id="rId10"/>
    <p:sldLayoutId id="2147489529" r:id="rId11"/>
    <p:sldLayoutId id="2147489530" r:id="rId12"/>
    <p:sldLayoutId id="2147489486" r:id="rId13"/>
    <p:sldLayoutId id="2147489531" r:id="rId14"/>
    <p:sldLayoutId id="2147489532" r:id="rId15"/>
    <p:sldLayoutId id="2147489533" r:id="rId16"/>
    <p:sldLayoutId id="2147489534" r:id="rId17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5829887-EE78-4D10-8E34-F16CF05F8EC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7771C3-40BB-48EC-A8C2-918EAB0C8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32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36" r:id="rId1"/>
    <p:sldLayoutId id="2147489537" r:id="rId2"/>
    <p:sldLayoutId id="2147489538" r:id="rId3"/>
    <p:sldLayoutId id="2147489539" r:id="rId4"/>
    <p:sldLayoutId id="2147489540" r:id="rId5"/>
    <p:sldLayoutId id="2147489541" r:id="rId6"/>
    <p:sldLayoutId id="2147489542" r:id="rId7"/>
    <p:sldLayoutId id="2147489543" r:id="rId8"/>
    <p:sldLayoutId id="2147489544" r:id="rId9"/>
    <p:sldLayoutId id="2147489545" r:id="rId10"/>
    <p:sldLayoutId id="2147489546" r:id="rId11"/>
    <p:sldLayoutId id="2147489547" r:id="rId12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2"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06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9" r:id="rId1"/>
    <p:sldLayoutId id="2147489550" r:id="rId2"/>
    <p:sldLayoutId id="2147489551" r:id="rId3"/>
    <p:sldLayoutId id="2147489552" r:id="rId4"/>
    <p:sldLayoutId id="2147489553" r:id="rId5"/>
    <p:sldLayoutId id="2147489554" r:id="rId6"/>
    <p:sldLayoutId id="2147489555" r:id="rId7"/>
    <p:sldLayoutId id="2147489556" r:id="rId8"/>
    <p:sldLayoutId id="2147489557" r:id="rId9"/>
    <p:sldLayoutId id="2147489558" r:id="rId10"/>
    <p:sldLayoutId id="21474895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xStyles>
    <p:titleStyle>
      <a:lvl1pPr algn="ctr" defTabSz="9142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9142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7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9" indent="-228565" algn="l" defTabSz="9142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9" indent="-228565" algn="l" defTabSz="9142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0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1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F5F242-132D-4795-9C32-4926A55308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694E727-AB3A-4542-81C2-63A60C62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1" r:id="rId1"/>
    <p:sldLayoutId id="2147489562" r:id="rId2"/>
    <p:sldLayoutId id="2147489563" r:id="rId3"/>
    <p:sldLayoutId id="2147489564" r:id="rId4"/>
    <p:sldLayoutId id="2147489565" r:id="rId5"/>
    <p:sldLayoutId id="2147489566" r:id="rId6"/>
    <p:sldLayoutId id="2147489567" r:id="rId7"/>
    <p:sldLayoutId id="2147489568" r:id="rId8"/>
    <p:sldLayoutId id="2147489569" r:id="rId9"/>
    <p:sldLayoutId id="2147489570" r:id="rId10"/>
    <p:sldLayoutId id="2147489571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9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0414" y="574259"/>
            <a:ext cx="4582885" cy="921471"/>
          </a:xfrm>
          <a:prstGeom prst="rect">
            <a:avLst/>
          </a:prstGeom>
          <a:blipFill>
            <a:blip r:embed="rId4"/>
            <a:stretch>
              <a:fillRect l="-2793" b="-1788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2043" y="708625"/>
            <a:ext cx="4227286" cy="646331"/>
          </a:xfrm>
          <a:prstGeom prst="rect">
            <a:avLst/>
          </a:prstGeom>
          <a:blipFill>
            <a:blip r:embed="rId5"/>
            <a:stretch>
              <a:fillRect t="-15094" b="-4150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00398" y="1546887"/>
            <a:ext cx="3225802" cy="921471"/>
          </a:xfrm>
          <a:prstGeom prst="rect">
            <a:avLst/>
          </a:prstGeom>
          <a:blipFill>
            <a:blip r:embed="rId6"/>
            <a:stretch>
              <a:fillRect l="-6238" b="-1457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2363922"/>
            <a:ext cx="3505202" cy="970074"/>
          </a:xfrm>
          <a:prstGeom prst="rect">
            <a:avLst/>
          </a:prstGeom>
          <a:blipFill>
            <a:blip r:embed="rId7"/>
            <a:stretch>
              <a:fillRect l="-5739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3229560"/>
            <a:ext cx="3962402" cy="970074"/>
          </a:xfrm>
          <a:prstGeom prst="rect">
            <a:avLst/>
          </a:prstGeom>
          <a:blipFill>
            <a:blip r:embed="rId8"/>
            <a:stretch>
              <a:fillRect l="-5077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61240" y="3981411"/>
            <a:ext cx="3483428" cy="112947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2575" y="4741863"/>
            <a:ext cx="2108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860">
        <p15:prstTrans prst="pageCurlDouble"/>
      </p:transition>
    </mc:Choice>
    <mc:Fallback xmlns="">
      <p:transition spd="slow" advTm="62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solidFill>
                  <a:srgbClr val="000000"/>
                </a:solidFill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8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6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6776" y="2508979"/>
            <a:ext cx="4492852" cy="787716"/>
          </a:xfrm>
          <a:prstGeom prst="rect">
            <a:avLst/>
          </a:prstGeom>
          <a:blipFill>
            <a:blip r:embed="rId7"/>
            <a:stretch>
              <a:fillRect b="-1860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6725" y="2514600"/>
            <a:ext cx="2657475" cy="769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2425" y="2599165"/>
            <a:ext cx="3034912" cy="58477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0" name="TextBox 2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04457" y="5490974"/>
            <a:ext cx="3510643" cy="833626"/>
          </a:xfrm>
          <a:prstGeom prst="rect">
            <a:avLst/>
          </a:prstGeom>
          <a:blipFill>
            <a:blip r:embed="rId9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445">
        <p15:prstTrans prst="pageCurlDouble"/>
      </p:transition>
    </mc:Choice>
    <mc:Fallback xmlns="">
      <p:transition spd="slow" advTm="78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4089" y="517781"/>
            <a:ext cx="4552109" cy="921471"/>
          </a:xfrm>
          <a:prstGeom prst="rect">
            <a:avLst/>
          </a:prstGeom>
          <a:blipFill>
            <a:blip r:embed="rId4"/>
            <a:stretch>
              <a:fillRect l="-2815" b="-1721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00600" y="517781"/>
            <a:ext cx="3510643" cy="833626"/>
          </a:xfrm>
          <a:prstGeom prst="rect">
            <a:avLst/>
          </a:prstGeom>
          <a:blipFill>
            <a:blip r:embed="rId5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3921" y="1439252"/>
            <a:ext cx="4572000" cy="1110304"/>
          </a:xfrm>
          <a:prstGeom prst="rect">
            <a:avLst/>
          </a:prstGeom>
          <a:blipFill>
            <a:blip r:embed="rId6"/>
            <a:stretch>
              <a:fillRect b="-54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4660" y="2551333"/>
            <a:ext cx="3962400" cy="1348254"/>
          </a:xfrm>
          <a:prstGeom prst="rect">
            <a:avLst/>
          </a:prstGeom>
          <a:blipFill>
            <a:blip r:embed="rId7"/>
            <a:stretch>
              <a:fillRect b="-4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4688502"/>
            <a:ext cx="4144278" cy="6463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3886140"/>
            <a:ext cx="3803801" cy="646331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4940300"/>
            <a:ext cx="210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160">
        <p15:prstTrans prst="pageCurlDouble"/>
      </p:transition>
    </mc:Choice>
    <mc:Fallback xmlns="">
      <p:transition spd="slow" advTm="68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4-Point Star 7"/>
          <p:cNvSpPr/>
          <p:nvPr/>
        </p:nvSpPr>
        <p:spPr>
          <a:xfrm>
            <a:off x="1955800" y="511175"/>
            <a:ext cx="4908550" cy="938213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3" action="ppaction://hlinksldjump"/>
              </a:rPr>
              <a:t>না পারলে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3" action="ppaction://hlinksldjump"/>
              </a:rPr>
              <a:t>এখানে ক্লিক কর </a:t>
            </a:r>
            <a:endParaRPr lang="en-US" sz="2800" b="1" u="sng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465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0225"/>
            <a:ext cx="7848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298">
        <p15:prstTrans prst="peelOff"/>
      </p:transition>
    </mc:Choice>
    <mc:Fallback xmlns="">
      <p:transition spd="slow" advTm="34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880" y="1332131"/>
            <a:ext cx="8884920" cy="1754326"/>
          </a:xfrm>
          <a:prstGeom prst="rect">
            <a:avLst/>
          </a:prstGeom>
          <a:blipFill>
            <a:blip r:embed="rId4"/>
            <a:stretch>
              <a:fillRect l="-2263" t="-5575" r="-3018" b="-14286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963" y="457200"/>
            <a:ext cx="2789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5538" y="2606675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3600">
                <a:latin typeface="NikoshBAN" pitchFamily="2" charset="0"/>
                <a:cs typeface="NikoshBAN" pitchFamily="2" charset="0"/>
              </a:rPr>
              <a:t>এখানে, 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69859" y="3086200"/>
            <a:ext cx="3810000" cy="633571"/>
          </a:xfrm>
          <a:prstGeom prst="rect">
            <a:avLst/>
          </a:prstGeom>
          <a:blipFill>
            <a:blip r:embed="rId5"/>
            <a:stretch>
              <a:fillRect l="-4480" t="-5769" r="-3520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0863" y="3565525"/>
            <a:ext cx="1676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m/s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951288"/>
            <a:ext cx="2308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334603"/>
            <a:ext cx="2781300" cy="633571"/>
          </a:xfrm>
          <a:prstGeom prst="rect">
            <a:avLst/>
          </a:prstGeom>
          <a:blipFill>
            <a:blip r:embed="rId6"/>
            <a:stretch>
              <a:fillRect l="-6140" t="-11538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930580"/>
            <a:ext cx="2438400" cy="584775"/>
          </a:xfrm>
          <a:prstGeom prst="rect">
            <a:avLst/>
          </a:prstGeom>
          <a:blipFill>
            <a:blip r:embed="rId7"/>
            <a:stretch>
              <a:fillRect l="-7000" t="-14583" r="-4000" b="-3958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473700"/>
            <a:ext cx="2971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 দূরত্ব,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NikoshBAN" panose="02000000000000000000" pitchFamily="2" charset="0"/>
              </a:rPr>
              <a:t>S</a:t>
            </a: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?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15000" y="3867150"/>
            <a:ext cx="0" cy="22018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7373" y="3402985"/>
            <a:ext cx="2531297" cy="58477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338" y="3135313"/>
            <a:ext cx="1981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3857625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/>
              <a:t>=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15+4 ×5</a:t>
            </a:r>
            <a:endParaRPr lang="en-US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0600" y="4222750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/>
              <a:t>=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35 m/s</a:t>
            </a:r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911225" y="4559300"/>
            <a:ext cx="10620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45447" y="4636647"/>
            <a:ext cx="2735568" cy="88408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3648" y="5424593"/>
            <a:ext cx="3199834" cy="1060483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6800" y="6275388"/>
            <a:ext cx="17700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dirty="0"/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1188">
        <p15:prstTrans prst="pageCurlDouble"/>
      </p:transition>
    </mc:Choice>
    <mc:Fallback xmlns="">
      <p:transition spd="slow" advClick="0" advTm="81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4" grpId="0"/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3" y="762000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563" y="1331913"/>
            <a:ext cx="8732838" cy="1754326"/>
          </a:xfrm>
          <a:prstGeom prst="rect">
            <a:avLst/>
          </a:prstGeom>
          <a:blipFill>
            <a:blip r:embed="rId3"/>
            <a:stretch>
              <a:fillRect l="-2303" t="-5208" r="-2163" b="-1423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52400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854">
        <p15:prstTrans prst="pageCurlDouble"/>
      </p:transition>
    </mc:Choice>
    <mc:Fallback xmlns="">
      <p:transition spd="slow" advTm="28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763"/>
            <a:ext cx="5791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35">
            <a:off x="281416" y="750117"/>
            <a:ext cx="2513534" cy="219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500">
            <a:off x="303901" y="840660"/>
            <a:ext cx="2468563" cy="255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100639" y="914400"/>
            <a:ext cx="5890961" cy="1295400"/>
          </a:xfrm>
          <a:prstGeom prst="wedgeRectCallout">
            <a:avLst>
              <a:gd name="adj1" fmla="val -51549"/>
              <a:gd name="adj2" fmla="val 1452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>
                <a:gd name="adj" fmla="val 49768"/>
              </a:avLst>
            </a:prstTxWarp>
            <a:noAutofit/>
          </a:bodyPr>
          <a:lstStyle/>
          <a:p>
            <a:pPr algn="ctr"/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শতভাগ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IN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অনলাইন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/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দূর্নীতি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2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3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74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তৃ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তীয়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বিদ্যা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</a:p>
        </p:txBody>
      </p:sp>
    </p:spTree>
    <p:extLst>
      <p:ext uri="{BB962C8B-B14F-4D97-AF65-F5344CB8AC3E}">
        <p14:creationId xmlns:p14="http://schemas.microsoft.com/office/powerpoint/2010/main" val="290450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০৩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2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5679" y="1676400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6000" kern="0" dirty="0">
                <a:blipFill>
                  <a:blip r:embed="rId4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গতির সমীকরণ  </a:t>
            </a:r>
            <a:endParaRPr lang="en-US" sz="1050" kern="0" dirty="0">
              <a:solidFill>
                <a:sysClr val="windowText" lastClr="000000"/>
              </a:solidFill>
              <a:latin typeface="Verdan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118">
        <p15:prstTrans prst="peelOff"/>
      </p:transition>
    </mc:Choice>
    <mc:Fallback xmlns="">
      <p:transition spd="slow" advTm="24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76467" y="676192"/>
            <a:ext cx="2235380" cy="1033696"/>
            <a:chOff x="3200083" y="500297"/>
            <a:chExt cx="2743833" cy="1600199"/>
          </a:xfrm>
          <a:noFill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083" y="500297"/>
              <a:ext cx="2743833" cy="1600199"/>
            </a:xfrm>
            <a:prstGeom prst="rect">
              <a:avLst/>
            </a:prstGeom>
            <a:grpFill/>
          </p:spPr>
        </p:pic>
        <p:sp>
          <p:nvSpPr>
            <p:cNvPr id="3" name="TextBox 2"/>
            <p:cNvSpPr txBox="1"/>
            <p:nvPr/>
          </p:nvSpPr>
          <p:spPr>
            <a:xfrm>
              <a:off x="3364027" y="738294"/>
              <a:ext cx="1219199" cy="646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শিখন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1835" y="738294"/>
              <a:ext cx="991097" cy="10005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Horizontal Scroll 4"/>
          <p:cNvSpPr/>
          <p:nvPr/>
        </p:nvSpPr>
        <p:spPr>
          <a:xfrm>
            <a:off x="685800" y="1109663"/>
            <a:ext cx="7696200" cy="4495800"/>
          </a:xfrm>
          <a:prstGeom prst="horizontalScroll">
            <a:avLst/>
          </a:prstGeom>
          <a:pattFill prst="dkUpDiag">
            <a:fgClr>
              <a:srgbClr val="C00000"/>
            </a:fgClr>
            <a:bgClr>
              <a:schemeClr val="bg1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918" y="1987444"/>
            <a:ext cx="420892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2257" y="3076827"/>
            <a:ext cx="667254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কী তা ব্যাখ্যা করতে পারবে 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328" y="4026313"/>
            <a:ext cx="6915150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প্রয়োগ করে গাণিতিক সমস্যার সমাধান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257" y="3542455"/>
            <a:ext cx="7086600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প্রতিপাদন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5075" y="2563813"/>
            <a:ext cx="668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3600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গতির সমীকরণ</a:t>
            </a:r>
            <a:r>
              <a:rPr lang="en-US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কাকে বলে তা বলতে পারবে ।  </a:t>
            </a:r>
            <a:endParaRPr lang="en-US" b="1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691">
        <p15:prstTrans prst="peelOff"/>
      </p:transition>
    </mc:Choice>
    <mc:Fallback xmlns="">
      <p:transition spd="slow" advTm="32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2297113"/>
            <a:ext cx="8763000" cy="435927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/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u="sng" smtClean="0">
                <a:solidFill>
                  <a:srgbClr val="003300"/>
                </a:solidFill>
                <a:latin typeface="SutonnyMJ" pitchFamily="2" charset="0"/>
              </a:rPr>
              <a:t> </a:t>
            </a:r>
            <a:r>
              <a:rPr lang="en-US" altLang="en-US" sz="3600" u="sng" smtClean="0">
                <a:solidFill>
                  <a:srgbClr val="FF0000"/>
                </a:solidFill>
                <a:latin typeface="Times New Roman" pitchFamily="18" charset="0"/>
              </a:rPr>
              <a:t>v = u+at </a:t>
            </a:r>
            <a:r>
              <a:rPr lang="en-US" altLang="en-US" sz="3600" u="sng" smtClean="0">
                <a:solidFill>
                  <a:srgbClr val="FF0000"/>
                </a:solidFill>
                <a:latin typeface="SutonnyMJ" pitchFamily="2" charset="0"/>
              </a:rPr>
              <a:t>mgxKiY cÖwZcv`b</a:t>
            </a: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g‡bKwi, ‡Kv‡bv e¯‘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u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Avw`‡eM wb‡q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mylg Z¡i‡Y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mgq P‡j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†kl‡eM cÖvß nq|</a:t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myZis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mg‡q †e‡Mi cwieZ©b =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v-u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       1   ,,       ,,        ,,     = (v-u)/t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/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‡h‡nZz GKK mg‡q †e‡Mi cwieZ©b‡K Z¡iY e‡j| myZivs Z¡iY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n‡j cvB, 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= (v-u)/t 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                ev,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at = v-u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                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ev,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 = u+at                                   </a:t>
            </a:r>
            <a:endParaRPr lang="en-US" altLang="en-US" sz="3200" smtClean="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0175" y="1698625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9700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04038" y="6067425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( প্রতিপাদিত)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9211">
        <p15:prstTrans prst="pageCurlDouble"/>
      </p:transition>
    </mc:Choice>
    <mc:Fallback xmlns="">
      <p:transition spd="slow" advTm="69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64250" y="5087938"/>
            <a:ext cx="2133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( প্রতিপাদিত)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385">
        <p15:prstTrans prst="pageCurlDouble"/>
      </p:transition>
    </mc:Choice>
    <mc:Fallback xmlns="">
      <p:transition spd="slow" advTm="67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  <p:bldP spid="24" grpId="0"/>
      <p:bldP spid="430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38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i)</a:t>
              </a:r>
              <a:endParaRPr lang="en-US" altLang="en-US"/>
            </a:p>
          </p:txBody>
        </p:sp>
      </p:grpSp>
      <p:sp>
        <p:nvSpPr>
          <p:cNvPr id="22" name="TextBox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5513120"/>
            <a:ext cx="2539812" cy="6463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36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ii)</a:t>
              </a:r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6776" y="2508979"/>
            <a:ext cx="4492852" cy="787716"/>
          </a:xfrm>
          <a:prstGeom prst="rect">
            <a:avLst/>
          </a:prstGeom>
          <a:blipFill>
            <a:blip r:embed="rId8"/>
            <a:stretch>
              <a:fillRect b="-1860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478">
        <p15:prstTrans prst="pageCurlDouble"/>
      </p:transition>
    </mc:Choice>
    <mc:Fallback xmlns="">
      <p:transition spd="slow" advTm="86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1.2|2.8|5.6|9.4|5.5|3.5|3.6|5.2|3.2|2.7|3.6|2.6|3.5|6.3|8.3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6|3.7|3.4|6.1|3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.7|2.9|11.7|12|4.8|7.3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3.5|6.1|8.9|5.8|15|3.2|7.2|5.9|4.3|2.8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2|4.7|8.5|7.9|7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|1.4|5.7|4.1|7.3|11.5|5.4|2.2|5.9|2.5|3.1|1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1|4.6|9.5|13.4|6.3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b="-1245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</TotalTime>
  <Words>307</Words>
  <Application>Microsoft Office PowerPoint</Application>
  <PresentationFormat>On-screen Show (4:3)</PresentationFormat>
  <Paragraphs>121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Calibri Light</vt:lpstr>
      <vt:lpstr>Verdana</vt:lpstr>
      <vt:lpstr>Calibri</vt:lpstr>
      <vt:lpstr>Book Antiqua</vt:lpstr>
      <vt:lpstr>Wingdings 2</vt:lpstr>
      <vt:lpstr>Wingdings</vt:lpstr>
      <vt:lpstr>NikoshBAN</vt:lpstr>
      <vt:lpstr>Arial</vt:lpstr>
      <vt:lpstr>Vrinda</vt:lpstr>
      <vt:lpstr>Times New Roman</vt:lpstr>
      <vt:lpstr>SutonnyMJ</vt:lpstr>
      <vt:lpstr>Garamond</vt:lpstr>
      <vt:lpstr>SimSun</vt:lpstr>
      <vt:lpstr>Office Theme</vt:lpstr>
      <vt:lpstr>5_Office Theme</vt:lpstr>
      <vt:lpstr>6_Office Theme</vt:lpstr>
      <vt:lpstr>2_Organic</vt:lpstr>
      <vt:lpstr>1_Aspect</vt:lpstr>
      <vt:lpstr>Organic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v = u+at mgxKiY cÖwZcv`b t g‡bKwi, ‡Kv‡bv e¯‘ u Avw`‡eM wb‡q a mylg Z¡i‡Y t mgq P‡j v †kl‡eM cÖvß nq| myZis t mg‡q †e‡Mi cwieZ©b = v-u         1   ,,       ,,        ,,     = (v-u)/t  ‡h‡nZz GKK mg‡q †e‡Mi cwieZ©b‡K Z¡iY e‡j| myZivs Z¡iY a n‡j cvB,  a = (v-u)/t                  ev, at = v-u                   ev, v = u+at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w`¦Zxq Aa¨vq MwZ (MOTION)</dc:title>
  <dc:creator>bijoy</dc:creator>
  <cp:lastModifiedBy>user</cp:lastModifiedBy>
  <cp:revision>478</cp:revision>
  <dcterms:created xsi:type="dcterms:W3CDTF">2013-01-23T16:25:14Z</dcterms:created>
  <dcterms:modified xsi:type="dcterms:W3CDTF">2024-12-03T15:47:45Z</dcterms:modified>
</cp:coreProperties>
</file>